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788" r:id="rId2"/>
  </p:sldIdLst>
  <p:sldSz cx="12192000" cy="6858000"/>
  <p:notesSz cx="6797675" cy="99282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or" initials="M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3F9FF"/>
    <a:srgbClr val="D2E9FE"/>
    <a:srgbClr val="FEFEFE"/>
    <a:srgbClr val="898989"/>
    <a:srgbClr val="B90F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46" autoAdjust="0"/>
    <p:restoredTop sz="86993" autoAdjust="0"/>
  </p:normalViewPr>
  <p:slideViewPr>
    <p:cSldViewPr showGuides="1">
      <p:cViewPr varScale="1">
        <p:scale>
          <a:sx n="120" d="100"/>
          <a:sy n="120" d="100"/>
        </p:scale>
        <p:origin x="132" y="74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140" d="100"/>
          <a:sy n="140" d="100"/>
        </p:scale>
        <p:origin x="3596" y="108"/>
      </p:cViewPr>
      <p:guideLst/>
    </p:cSldViewPr>
  </p:notesViewPr>
  <p:gridSpacing cx="360000" cy="36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Relationship Id="rId9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1A78A55-3702-A9DD-485B-6C2348BAE62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DA91E3-F5D0-4B1E-ABBF-B653E2AA552D}" type="datetime1">
              <a:rPr lang="de-DE" smtClean="0">
                <a:solidFill>
                  <a:srgbClr val="898989"/>
                </a:solidFill>
              </a:rPr>
              <a:t>16.02.2024</a:t>
            </a:fld>
            <a:endParaRPr lang="de-DE" dirty="0">
              <a:solidFill>
                <a:srgbClr val="898989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3380354-33AD-CAA5-CECB-C976388172E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-1878" y="8481988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 dirty="0">
                <a:solidFill>
                  <a:srgbClr val="898989"/>
                </a:solidFill>
              </a:rPr>
              <a:t>Fachbereich | Institut | Person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3AF8F44-7C9B-FC9C-954B-B3100F2B9A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8565" y="8481988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7D0D7-CB1E-4E76-B87A-A5F3A360A4B8}" type="slidenum">
              <a:rPr lang="de-DE" smtClean="0">
                <a:solidFill>
                  <a:srgbClr val="898989"/>
                </a:solidFill>
              </a:rPr>
              <a:t>‹Nr.›</a:t>
            </a:fld>
            <a:endParaRPr lang="de-DE">
              <a:solidFill>
                <a:srgbClr val="898989"/>
              </a:solidFill>
            </a:endParaRPr>
          </a:p>
        </p:txBody>
      </p:sp>
      <p:grpSp>
        <p:nvGrpSpPr>
          <p:cNvPr id="6" name="TU Da Logo">
            <a:extLst>
              <a:ext uri="{FF2B5EF4-FFF2-40B4-BE49-F238E27FC236}">
                <a16:creationId xmlns:a16="http://schemas.microsoft.com/office/drawing/2014/main" id="{1B2B06D3-8753-5133-9188-AE459F7AD654}"/>
              </a:ext>
            </a:extLst>
          </p:cNvPr>
          <p:cNvGrpSpPr/>
          <p:nvPr/>
        </p:nvGrpSpPr>
        <p:grpSpPr>
          <a:xfrm>
            <a:off x="118768" y="148814"/>
            <a:ext cx="1384240" cy="607211"/>
            <a:chOff x="7454900" y="306388"/>
            <a:chExt cx="1704610" cy="682624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0D839F9D-D886-2326-7EDA-CFF7F40AFE0E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A88F50A3-1558-A807-1966-87F4BFE9FA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3D601C6E-9093-8CBD-FD59-89128CE6AC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0F27C1C5-EE32-79B6-CC5B-76E0A46695B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CA98B89-C06C-1AFA-6046-473CE330AD7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6CE97323-EA31-B978-ED66-B1F83219FC6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88BFE13B-74F5-DD35-6914-A8A6E24A02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00CFEF3E-A6FE-E8FE-10F8-3ED6C3F212C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70B05B52-12B6-944D-AC1A-F00C2F4E2E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1E356202-0A47-80E7-90B0-E97229222D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BB654D27-05C8-139B-EB9C-5F888F7226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</p:spTree>
    <p:extLst>
      <p:ext uri="{BB962C8B-B14F-4D97-AF65-F5344CB8AC3E}">
        <p14:creationId xmlns:p14="http://schemas.microsoft.com/office/powerpoint/2010/main" val="1810847879"/>
      </p:ext>
    </p:extLst>
  </p:cSld>
  <p:clrMap bg1="lt1" tx1="dk1" bg2="lt2" tx2="dk2" accent1="accent1" accent2="accent2" accent3="accent3" accent4="accent4" accent5="accent5" accent6="accent6" hlink="hlink" folHlink="folHlink"/>
  <p:hf hdr="0"/>
  <p:extLst>
    <p:ext uri="{56416CCD-93CA-4268-BC5B-53C4BB910035}">
      <p15:sldGuideLst xmlns:p15="http://schemas.microsoft.com/office/powerpoint/2012/main">
        <p15:guide id="1" orient="horz" pos="3127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C2373B99-95B6-4986-AB4D-799E6734AC52}" type="datetime1">
              <a:rPr lang="de-DE" smtClean="0"/>
              <a:t>16.02.2024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rgbClr val="898989"/>
                </a:solidFill>
              </a:defRPr>
            </a:lvl1pPr>
          </a:lstStyle>
          <a:p>
            <a:r>
              <a:rPr lang="de-DE"/>
              <a:t>Fachbereich | Institut | Person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0A89A431-735D-4157-B499-868DAC0D551C}" type="slidenum">
              <a:rPr lang="de-DE" smtClean="0"/>
              <a:pPr/>
              <a:t>‹Nr.›</a:t>
            </a:fld>
            <a:endParaRPr lang="de-DE"/>
          </a:p>
        </p:txBody>
      </p:sp>
      <p:grpSp>
        <p:nvGrpSpPr>
          <p:cNvPr id="8" name="TU Da Logo">
            <a:extLst>
              <a:ext uri="{FF2B5EF4-FFF2-40B4-BE49-F238E27FC236}">
                <a16:creationId xmlns:a16="http://schemas.microsoft.com/office/drawing/2014/main" id="{96C9F426-C331-5A79-76DF-05A5F9463BF3}"/>
              </a:ext>
            </a:extLst>
          </p:cNvPr>
          <p:cNvGrpSpPr/>
          <p:nvPr/>
        </p:nvGrpSpPr>
        <p:grpSpPr>
          <a:xfrm>
            <a:off x="0" y="0"/>
            <a:ext cx="1384240" cy="607211"/>
            <a:chOff x="7454900" y="306388"/>
            <a:chExt cx="1704610" cy="682624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29449998-EA2C-2328-4B51-411E09C4E080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6A34355F-DA0C-5D6B-7826-E4185B86D4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8FD2880-5146-CE19-42AE-BB9DE00652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019F0C27-B9AD-9598-6A47-3085A7D4B43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1C03560C-EC72-CF50-20C3-4EA5F06842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0375D7A7-1E67-CF3A-F80C-50846D74CC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FB124E21-02A5-C056-2D6F-5FA0D0D9C0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D42C70B-C72B-02BF-16BD-BB8E559E3F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F5539213-4F7F-2105-A3FB-10E097A76B5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FFACB8FC-374A-F97F-4BCF-93906CBC44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5086F604-AA6F-7757-E42D-F621BFBEDB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20" name="Notizenplatzhalter 19">
            <a:extLst>
              <a:ext uri="{FF2B5EF4-FFF2-40B4-BE49-F238E27FC236}">
                <a16:creationId xmlns:a16="http://schemas.microsoft.com/office/drawing/2014/main" id="{12F4F817-719A-78AC-E4C4-9C9BEF2E8A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64491941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127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18041-7462-4497-839E-501727F94670}" type="datetime1">
              <a:rPr lang="de-DE" smtClean="0"/>
              <a:t>16.02.2024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3429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9093F2-7696-269A-BB11-D5C2FFA8B7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41FE660-7BC8-B76D-97BD-90A64F338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1FD3D-D8C4-4102-9424-20C07C0FDF43}" type="datetime1">
              <a:rPr lang="de-DE" smtClean="0"/>
              <a:t>16.02.2024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363686E-60AA-D422-E6EE-8DD8E5F8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0739CE4A-2BE8-F232-4C6E-237F56ABC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7419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C2DE3C2-C819-A980-93F3-EAC418950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68747-4636-4AA2-B913-FB458803DE32}" type="datetime1">
              <a:rPr lang="de-DE" smtClean="0"/>
              <a:t>16.02.2024</a:t>
            </a:fld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D40727B-45B4-9274-85DF-F723F18B2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6601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829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orient="horz" pos="44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E5B92-C0A4-4291-B7E8-22FD2BA427BE}" type="datetime1">
              <a:rPr lang="de-DE" smtClean="0"/>
              <a:t>16.02.2024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 dirty="0">
                <a:solidFill>
                  <a:srgbClr val="898989"/>
                </a:solidFill>
              </a:rPr>
              <a:t>© Axel Becker</a:t>
            </a:r>
          </a:p>
        </p:txBody>
      </p:sp>
    </p:spTree>
    <p:extLst>
      <p:ext uri="{BB962C8B-B14F-4D97-AF65-F5344CB8AC3E}">
        <p14:creationId xmlns:p14="http://schemas.microsoft.com/office/powerpoint/2010/main" val="2976711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47A1A-2F89-433D-A732-D122FBEF72B4}" type="datetime1">
              <a:rPr lang="de-DE" smtClean="0"/>
              <a:t>16.02.2024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 dirty="0">
                <a:solidFill>
                  <a:srgbClr val="898989"/>
                </a:solidFill>
              </a:rPr>
              <a:t>© Thomas Ott</a:t>
            </a:r>
          </a:p>
        </p:txBody>
      </p:sp>
    </p:spTree>
    <p:extLst>
      <p:ext uri="{BB962C8B-B14F-4D97-AF65-F5344CB8AC3E}">
        <p14:creationId xmlns:p14="http://schemas.microsoft.com/office/powerpoint/2010/main" val="3498994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02A89-D4DA-4387-AB83-5D0BE5409970}" type="datetime1">
              <a:rPr lang="de-DE" smtClean="0"/>
              <a:t>16.02.2024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 dirty="0">
                <a:solidFill>
                  <a:srgbClr val="898989"/>
                </a:solidFill>
              </a:rPr>
              <a:t>© Thomas Ott</a:t>
            </a:r>
          </a:p>
        </p:txBody>
      </p:sp>
    </p:spTree>
    <p:extLst>
      <p:ext uri="{BB962C8B-B14F-4D97-AF65-F5344CB8AC3E}">
        <p14:creationId xmlns:p14="http://schemas.microsoft.com/office/powerpoint/2010/main" val="10139829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5CDA01-DDC9-2253-72DE-96209CE4E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7C98BC-77ED-57FD-F633-2BC8142A2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980000"/>
            <a:ext cx="11519987" cy="4500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FCB9AE0-FB31-AD7B-F074-94F25823D69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3FD5DD2-BC1A-4C9C-81FC-0D336EF99937}" type="datetime1">
              <a:rPr lang="de-DE" smtClean="0"/>
              <a:t>16.02.2024</a:t>
            </a:fld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DBDDB1D6-39C5-381A-1C8E-0B3A2109CC7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1513966-0604-55AE-E780-E1382633BFC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6783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A8DEF2-3EB0-7C61-65FD-4CF2BF6AA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924000"/>
            <a:ext cx="11558700" cy="1080000"/>
          </a:xfrm>
        </p:spPr>
        <p:txBody>
          <a:bodyPr anchor="b">
            <a:normAutofit/>
          </a:bodyPr>
          <a:lstStyle>
            <a:lvl1pPr>
              <a:defRPr sz="4200"/>
            </a:lvl1pPr>
          </a:lstStyle>
          <a:p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B02D4D-81F0-49AF-1CF0-1A75D0BC7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5040000"/>
            <a:ext cx="7919993" cy="1080000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A0B6FE2-4691-8E94-5E86-36CF5EFB7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B7E7-F067-457C-BA04-DEDD669A8898}" type="datetime1">
              <a:rPr lang="de-DE" smtClean="0"/>
              <a:t>16.02.2024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A590409-784D-7817-ED5F-00C6036B2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00" y="360000"/>
            <a:ext cx="8976000" cy="189000"/>
          </a:xfrm>
        </p:spPr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28A47B0-219D-E504-F79C-A5E591940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7053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964544-40DC-4288-275B-FB15B4D07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512A440-6CC2-C81B-AAB4-F8419E201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89E8D-0739-4C28-BB97-1D61527BFECF}" type="datetime1">
              <a:rPr lang="de-DE" smtClean="0"/>
              <a:t>16.02.2024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0EA03BC-F835-8900-FE38-6958D04E8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469E877-7369-A8AF-FF8A-DDFA8A855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6B08FBBD-180E-596B-F91F-8F6ADC5F63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0362" y="1980000"/>
            <a:ext cx="5580000" cy="4500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CD333C59-0ADD-F97D-91D2-1E187ECAF60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00209" y="1980000"/>
            <a:ext cx="5580000" cy="4500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88877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EA8B7A-08C3-285D-CDA3-D0DCEF856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5C45FF0-DFBA-6FB8-5D9D-4E9A98A87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5B8D1-90B3-4E44-893B-392224B51B52}" type="datetime1">
              <a:rPr lang="de-DE" smtClean="0"/>
              <a:t>16.02.2024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1DAEC6-70FB-93F3-56DA-505CA7898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19F1D11-78E8-8CC4-923C-7925ADB7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D1F37F6-4222-0F2F-8273-DDE8A60C7A1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0363" y="1980000"/>
            <a:ext cx="11520487" cy="406800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7B3ED93-4F10-B98E-C79A-9C75CB74FC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363" y="6084000"/>
            <a:ext cx="11520487" cy="360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  <a:lvl2pPr marL="457200" indent="0">
              <a:buNone/>
              <a:defRPr sz="1400">
                <a:solidFill>
                  <a:schemeClr val="accent6"/>
                </a:solidFill>
              </a:defRPr>
            </a:lvl2pPr>
            <a:lvl3pPr marL="914400" indent="0">
              <a:buNone/>
              <a:defRPr sz="1400">
                <a:solidFill>
                  <a:schemeClr val="accent6"/>
                </a:solidFill>
              </a:defRPr>
            </a:lvl3pPr>
            <a:lvl4pPr marL="1371600" indent="0">
              <a:buNone/>
              <a:defRPr sz="1400">
                <a:solidFill>
                  <a:schemeClr val="accent6"/>
                </a:solidFill>
              </a:defRPr>
            </a:lvl4pPr>
            <a:lvl5pPr marL="1828800" indent="0">
              <a:buNone/>
              <a:defRPr sz="1400">
                <a:solidFill>
                  <a:schemeClr val="accent6"/>
                </a:solidFill>
              </a:defRPr>
            </a:lvl5pPr>
          </a:lstStyle>
          <a:p>
            <a:pPr lvl="0"/>
            <a:r>
              <a:rPr lang="de-DE" dirty="0"/>
              <a:t>Bildunterschrift / Caption</a:t>
            </a:r>
          </a:p>
        </p:txBody>
      </p:sp>
    </p:spTree>
    <p:extLst>
      <p:ext uri="{BB962C8B-B14F-4D97-AF65-F5344CB8AC3E}">
        <p14:creationId xmlns:p14="http://schemas.microsoft.com/office/powerpoint/2010/main" val="3588630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8FC2DAB9-ADD2-1E42-D0D7-6395646D29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753468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859BFDA-5919-80E3-6FB9-03C9FBF6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108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B5DB4C4-7360-79EC-43CC-2887232E8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980000"/>
            <a:ext cx="11519987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grpSp>
        <p:nvGrpSpPr>
          <p:cNvPr id="7" name="TU Da Logo">
            <a:extLst>
              <a:ext uri="{FF2B5EF4-FFF2-40B4-BE49-F238E27FC236}">
                <a16:creationId xmlns:a16="http://schemas.microsoft.com/office/drawing/2014/main" id="{51119E7C-0EFF-440C-7D9B-DC934FA66296}"/>
              </a:ext>
            </a:extLst>
          </p:cNvPr>
          <p:cNvGrpSpPr/>
          <p:nvPr userDrawn="1"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65BC44CB-CBBB-FAC0-EB9F-E8F9DC95037D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9C445B24-F9B1-8960-5444-7772C7A47F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378BFC59-1C78-1D5B-F297-FDAE60A3B3F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AD4C2154-1036-25AE-9332-6CD29C8A49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F1AA4C57-F564-9D30-8972-9143A104F6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88ED9D6D-B335-8396-2289-7DD61F9A06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8872A2F5-7430-CC8E-7732-1707D9E6FB4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AE49A029-9AE0-4CF9-87DF-91910B2623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B8CBC970-FC0D-4723-B28A-D212B5642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4638EAF1-DC81-698A-E2F9-ED824E3D31D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7FD520B6-32AC-A196-05E4-28829C4F09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21" name="Datumsplatzhalter 20">
            <a:extLst>
              <a:ext uri="{FF2B5EF4-FFF2-40B4-BE49-F238E27FC236}">
                <a16:creationId xmlns:a16="http://schemas.microsoft.com/office/drawing/2014/main" id="{AF9F05BC-ECE1-ED71-B285-6224B2166F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800" spc="8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86294-496B-43CC-AAD9-6D12554B34CC}" type="datetime1">
              <a:rPr lang="de-DE" smtClean="0"/>
              <a:t>16.02.2024</a:t>
            </a:fld>
            <a:endParaRPr lang="de-DE" dirty="0"/>
          </a:p>
        </p:txBody>
      </p:sp>
      <p:sp>
        <p:nvSpPr>
          <p:cNvPr id="22" name="Fußzeilenplatzhalter 21">
            <a:extLst>
              <a:ext uri="{FF2B5EF4-FFF2-40B4-BE49-F238E27FC236}">
                <a16:creationId xmlns:a16="http://schemas.microsoft.com/office/drawing/2014/main" id="{3419663B-FA1A-D2AC-6FFB-FEF3AE171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359999"/>
            <a:ext cx="8976000" cy="1908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23" name="Foliennummernplatzhalter 22">
            <a:extLst>
              <a:ext uri="{FF2B5EF4-FFF2-40B4-BE49-F238E27FC236}">
                <a16:creationId xmlns:a16="http://schemas.microsoft.com/office/drawing/2014/main" id="{146D37BF-C929-35EB-9D31-617A9D8FE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17905" y="6558140"/>
            <a:ext cx="1462304" cy="180000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F4C09-65E4-4AD7-8D55-83CBD210ED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21">
            <a:extLst>
              <a:ext uri="{FF2B5EF4-FFF2-40B4-BE49-F238E27FC236}">
                <a16:creationId xmlns:a16="http://schemas.microsoft.com/office/drawing/2014/main" id="{7D283BE2-FBCB-712B-618D-52A485BD70FD}"/>
              </a:ext>
            </a:extLst>
          </p:cNvPr>
          <p:cNvSpPr txBox="1">
            <a:spLocks/>
          </p:cNvSpPr>
          <p:nvPr userDrawn="1"/>
        </p:nvSpPr>
        <p:spPr>
          <a:xfrm>
            <a:off x="2134800" y="6563539"/>
            <a:ext cx="7920000" cy="18000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 spc="4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IT- und Prozesskoordination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464CF79-8FDD-5303-2D83-D41AB90816E0}"/>
              </a:ext>
            </a:extLst>
          </p:cNvPr>
          <p:cNvSpPr txBox="1"/>
          <p:nvPr userDrawn="1"/>
        </p:nvSpPr>
        <p:spPr>
          <a:xfrm>
            <a:off x="8256000" y="1629000"/>
            <a:ext cx="10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92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66" r:id="rId4"/>
    <p:sldLayoutId id="2147483650" r:id="rId5"/>
    <p:sldLayoutId id="2147483651" r:id="rId6"/>
    <p:sldLayoutId id="2147483667" r:id="rId7"/>
    <p:sldLayoutId id="2147483668" r:id="rId8"/>
    <p:sldLayoutId id="2147483661" r:id="rId9"/>
    <p:sldLayoutId id="2147483654" r:id="rId10"/>
    <p:sldLayoutId id="2147483655" r:id="rId11"/>
    <p:sldLayoutId id="2147483674" r:id="rId12"/>
  </p:sldLayoutIdLst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200" kern="1200" cap="all" baseline="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Char char="§"/>
        <a:defRPr sz="2000" kern="1200" spc="4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036D727-2E98-1C40-3901-CEED1D4B8B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000" y="1269000"/>
            <a:ext cx="1440000" cy="410526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2F134A9A-0B84-A0E7-47C5-4DF325896C73}"/>
              </a:ext>
            </a:extLst>
          </p:cNvPr>
          <p:cNvSpPr/>
          <p:nvPr/>
        </p:nvSpPr>
        <p:spPr>
          <a:xfrm>
            <a:off x="4146345" y="2630254"/>
            <a:ext cx="3899310" cy="1929135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200" b="1" dirty="0">
                <a:solidFill>
                  <a:schemeClr val="tx1"/>
                </a:solidFill>
                <a:latin typeface="Garamond" panose="02020404030301010803" pitchFamily="18" charset="0"/>
              </a:rPr>
              <a:t>Prozess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C3AF8FC-F0ED-D4AA-8509-29CDD11F93CD}"/>
              </a:ext>
            </a:extLst>
          </p:cNvPr>
          <p:cNvSpPr/>
          <p:nvPr/>
        </p:nvSpPr>
        <p:spPr>
          <a:xfrm>
            <a:off x="3812980" y="4129073"/>
            <a:ext cx="1341726" cy="107157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500" dirty="0">
                <a:latin typeface="Garamond" panose="02020404030301010803" pitchFamily="18" charset="0"/>
              </a:rPr>
              <a:t>Warum?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EEFA65E-1816-56CA-510B-604E9EE54899}"/>
              </a:ext>
            </a:extLst>
          </p:cNvPr>
          <p:cNvSpPr/>
          <p:nvPr/>
        </p:nvSpPr>
        <p:spPr>
          <a:xfrm>
            <a:off x="7653277" y="2962054"/>
            <a:ext cx="1858491" cy="1006882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500" b="1" dirty="0">
                <a:latin typeface="Garamond" panose="02020404030301010803" pitchFamily="18" charset="0"/>
              </a:rPr>
              <a:t>-&gt; Output?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10EFE34-FCB1-0165-22ED-D790217491A9}"/>
              </a:ext>
            </a:extLst>
          </p:cNvPr>
          <p:cNvSpPr/>
          <p:nvPr/>
        </p:nvSpPr>
        <p:spPr>
          <a:xfrm>
            <a:off x="3943807" y="1955172"/>
            <a:ext cx="1341726" cy="1006882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500" dirty="0">
                <a:latin typeface="Garamond" panose="02020404030301010803" pitchFamily="18" charset="0"/>
              </a:rPr>
              <a:t>Womit?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0E10F34-D515-0B05-9FC4-86DFB481EACF}"/>
              </a:ext>
            </a:extLst>
          </p:cNvPr>
          <p:cNvSpPr/>
          <p:nvPr/>
        </p:nvSpPr>
        <p:spPr>
          <a:xfrm>
            <a:off x="7045102" y="4143784"/>
            <a:ext cx="1341726" cy="1006882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500" dirty="0">
                <a:latin typeface="Garamond" panose="02020404030301010803" pitchFamily="18" charset="0"/>
              </a:rPr>
              <a:t>Wie?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7D6C79A-7A66-7D35-8B3C-058D14163202}"/>
              </a:ext>
            </a:extLst>
          </p:cNvPr>
          <p:cNvSpPr/>
          <p:nvPr/>
        </p:nvSpPr>
        <p:spPr>
          <a:xfrm>
            <a:off x="7045102" y="1989000"/>
            <a:ext cx="1210898" cy="977871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500" dirty="0">
                <a:latin typeface="Garamond" panose="02020404030301010803" pitchFamily="18" charset="0"/>
              </a:rPr>
              <a:t>Wer?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160DFC7-DD57-1D6C-51CF-C25CF0F9A3BB}"/>
              </a:ext>
            </a:extLst>
          </p:cNvPr>
          <p:cNvSpPr/>
          <p:nvPr/>
        </p:nvSpPr>
        <p:spPr>
          <a:xfrm>
            <a:off x="2680232" y="2979022"/>
            <a:ext cx="1850525" cy="1006882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500" b="1" dirty="0">
                <a:latin typeface="Garamond" panose="02020404030301010803" pitchFamily="18" charset="0"/>
              </a:rPr>
              <a:t>Input? -&gt;</a:t>
            </a:r>
          </a:p>
        </p:txBody>
      </p:sp>
    </p:spTree>
    <p:extLst>
      <p:ext uri="{BB962C8B-B14F-4D97-AF65-F5344CB8AC3E}">
        <p14:creationId xmlns:p14="http://schemas.microsoft.com/office/powerpoint/2010/main" val="298052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plate">
  <a:themeElements>
    <a:clrScheme name="TUD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001A"/>
      </a:accent1>
      <a:accent2>
        <a:srgbClr val="004E8A"/>
      </a:accent2>
      <a:accent3>
        <a:srgbClr val="009CDA"/>
      </a:accent3>
      <a:accent4>
        <a:srgbClr val="00689D"/>
      </a:accent4>
      <a:accent5>
        <a:srgbClr val="B5B5B5"/>
      </a:accent5>
      <a:accent6>
        <a:srgbClr val="535353"/>
      </a:accent6>
      <a:hlink>
        <a:srgbClr val="243572"/>
      </a:hlink>
      <a:folHlink>
        <a:srgbClr val="611C73"/>
      </a:folHlink>
    </a:clrScheme>
    <a:fontScheme name="TU Darmstadt 202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15</Words>
  <Application>Microsoft Office PowerPoint</Application>
  <PresentationFormat>Breitbild</PresentationFormat>
  <Paragraphs>7</Paragraphs>
  <Slides>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7" baseType="lpstr">
      <vt:lpstr>Arial</vt:lpstr>
      <vt:lpstr>Arial Black</vt:lpstr>
      <vt:lpstr>Calibri</vt:lpstr>
      <vt:lpstr>Garamond</vt:lpstr>
      <vt:lpstr>Wingdings</vt:lpstr>
      <vt:lpstr>Template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2023-05-22T13:03:01Z</dcterms:created>
  <dcterms:modified xsi:type="dcterms:W3CDTF">2024-02-16T09:14:42Z</dcterms:modified>
</cp:coreProperties>
</file>