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788" r:id="rId5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M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9FF"/>
    <a:srgbClr val="D2E9FE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86993" autoAdjust="0"/>
  </p:normalViewPr>
  <p:slideViewPr>
    <p:cSldViewPr showGuides="1">
      <p:cViewPr varScale="1">
        <p:scale>
          <a:sx n="136" d="100"/>
          <a:sy n="136" d="100"/>
        </p:scale>
        <p:origin x="93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A91E3-F5D0-4B1E-ABBF-B653E2AA552D}" type="datetime1">
              <a:rPr lang="de-DE" smtClean="0">
                <a:solidFill>
                  <a:srgbClr val="898989"/>
                </a:solidFill>
              </a:rPr>
              <a:t>28.10.2024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78" y="8481988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565" y="8481988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8768" y="148814"/>
            <a:ext cx="1384240" cy="607211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2373B99-95B6-4986-AB4D-799E6734AC52}" type="datetime1">
              <a:rPr lang="de-DE" smtClean="0"/>
              <a:t>28.10.2024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84240" cy="607211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8041-7462-4497-839E-501727F94670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8747-4636-4AA2-B913-FB458803DE32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2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44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A1A-2F89-433D-A732-D122FBEF72B4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2A89-D4DA-4387-AB83-5D0BE5409970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B7E7-F067-457C-BA04-DEDD669A8898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B8D1-90B3-4E44-893B-392224B51B52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6294-496B-43CC-AAD9-6D12554B34CC}" type="datetime1">
              <a:rPr lang="de-DE" smtClean="0"/>
              <a:t>28.10.2024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IT- und Prozesskoordination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  <p:sldLayoutId id="2147483674" r:id="rId1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36D727-2E98-1C40-3901-CEED1D4B8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6000" y="1269000"/>
            <a:ext cx="1440000" cy="41052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F134A9A-0B84-A0E7-47C5-4DF325896C73}"/>
              </a:ext>
            </a:extLst>
          </p:cNvPr>
          <p:cNvSpPr/>
          <p:nvPr/>
        </p:nvSpPr>
        <p:spPr>
          <a:xfrm>
            <a:off x="4146345" y="2630254"/>
            <a:ext cx="3899310" cy="192913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200" b="1" dirty="0">
                <a:solidFill>
                  <a:schemeClr val="tx1"/>
                </a:solidFill>
                <a:latin typeface="Garamond" panose="02020404030301010803" pitchFamily="18" charset="0"/>
              </a:rPr>
              <a:t>Prozess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3AF8FC-F0ED-D4AA-8509-29CDD11F93CD}"/>
              </a:ext>
            </a:extLst>
          </p:cNvPr>
          <p:cNvSpPr/>
          <p:nvPr/>
        </p:nvSpPr>
        <p:spPr>
          <a:xfrm>
            <a:off x="3812980" y="4129073"/>
            <a:ext cx="1341726" cy="10715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Warum?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EEFA65E-1816-56CA-510B-604E9EE54899}"/>
              </a:ext>
            </a:extLst>
          </p:cNvPr>
          <p:cNvSpPr/>
          <p:nvPr/>
        </p:nvSpPr>
        <p:spPr>
          <a:xfrm>
            <a:off x="7653277" y="2962054"/>
            <a:ext cx="1858491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b="1" dirty="0">
                <a:latin typeface="Garamond" panose="02020404030301010803" pitchFamily="18" charset="0"/>
              </a:rPr>
              <a:t>-&gt; Output?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10EFE34-FCB1-0165-22ED-D790217491A9}"/>
              </a:ext>
            </a:extLst>
          </p:cNvPr>
          <p:cNvSpPr/>
          <p:nvPr/>
        </p:nvSpPr>
        <p:spPr>
          <a:xfrm>
            <a:off x="3943807" y="1955172"/>
            <a:ext cx="1341726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Womit?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0E10F34-D515-0B05-9FC4-86DFB481EACF}"/>
              </a:ext>
            </a:extLst>
          </p:cNvPr>
          <p:cNvSpPr/>
          <p:nvPr/>
        </p:nvSpPr>
        <p:spPr>
          <a:xfrm>
            <a:off x="7045102" y="4143784"/>
            <a:ext cx="1341726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Wie?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D6C79A-7A66-7D35-8B3C-058D14163202}"/>
              </a:ext>
            </a:extLst>
          </p:cNvPr>
          <p:cNvSpPr/>
          <p:nvPr/>
        </p:nvSpPr>
        <p:spPr>
          <a:xfrm>
            <a:off x="7045102" y="1989000"/>
            <a:ext cx="1210898" cy="97787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dirty="0">
                <a:latin typeface="Garamond" panose="02020404030301010803" pitchFamily="18" charset="0"/>
              </a:rPr>
              <a:t>Wer?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60DFC7-DD57-1D6C-51CF-C25CF0F9A3BB}"/>
              </a:ext>
            </a:extLst>
          </p:cNvPr>
          <p:cNvSpPr/>
          <p:nvPr/>
        </p:nvSpPr>
        <p:spPr>
          <a:xfrm>
            <a:off x="2680232" y="2979022"/>
            <a:ext cx="1850525" cy="100688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500" b="1" dirty="0">
                <a:latin typeface="Garamond" panose="02020404030301010803" pitchFamily="18" charset="0"/>
              </a:rPr>
              <a:t>Input? -&gt;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712C7F-4DCA-BBAF-F5BE-5D8E84CE29BC}"/>
              </a:ext>
            </a:extLst>
          </p:cNvPr>
          <p:cNvSpPr txBox="1"/>
          <p:nvPr/>
        </p:nvSpPr>
        <p:spPr>
          <a:xfrm>
            <a:off x="1416000" y="3455668"/>
            <a:ext cx="121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Was von wem in welcher Form?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DECE57-2281-4105-82B2-D7C0805F648A}"/>
              </a:ext>
            </a:extLst>
          </p:cNvPr>
          <p:cNvSpPr txBox="1"/>
          <p:nvPr/>
        </p:nvSpPr>
        <p:spPr>
          <a:xfrm>
            <a:off x="9598805" y="3228945"/>
            <a:ext cx="121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Was an wen in welcher Form?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2E0DD87-0D87-4518-2690-CA08651B74F4}"/>
              </a:ext>
            </a:extLst>
          </p:cNvPr>
          <p:cNvSpPr txBox="1"/>
          <p:nvPr/>
        </p:nvSpPr>
        <p:spPr>
          <a:xfrm>
            <a:off x="8036327" y="1687979"/>
            <a:ext cx="1211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Rollen, Fähigkeiten, Kompetenzen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CCEC4A-7105-0DFE-5EB8-65F5EFF24AF7}"/>
              </a:ext>
            </a:extLst>
          </p:cNvPr>
          <p:cNvSpPr txBox="1"/>
          <p:nvPr/>
        </p:nvSpPr>
        <p:spPr>
          <a:xfrm>
            <a:off x="3207305" y="1638867"/>
            <a:ext cx="1211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Hardware, Software, Werkzeug…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C4B11AF-E22C-1BD3-FA6A-AD79FF56390F}"/>
              </a:ext>
            </a:extLst>
          </p:cNvPr>
          <p:cNvSpPr txBox="1"/>
          <p:nvPr/>
        </p:nvSpPr>
        <p:spPr>
          <a:xfrm>
            <a:off x="2511891" y="4975139"/>
            <a:ext cx="1390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Leistungsindikatoren, Grund der Prozessaufnahme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371D8DB-6EDF-BF43-7442-681C20C1C952}"/>
              </a:ext>
            </a:extLst>
          </p:cNvPr>
          <p:cNvSpPr txBox="1"/>
          <p:nvPr/>
        </p:nvSpPr>
        <p:spPr>
          <a:xfrm>
            <a:off x="8045655" y="5252138"/>
            <a:ext cx="1211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Anweisungen, Verfahren, Methoden…</a:t>
            </a:r>
          </a:p>
        </p:txBody>
      </p:sp>
    </p:spTree>
    <p:extLst>
      <p:ext uri="{BB962C8B-B14F-4D97-AF65-F5344CB8AC3E}">
        <p14:creationId xmlns:p14="http://schemas.microsoft.com/office/powerpoint/2010/main" val="29805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vorlagen xmlns="bc793b5c-67ab-45b8-8b58-06f3a69d74d7" xsi:nil="true"/>
    <Kategorie xmlns="bc793b5c-67ab-45b8-8b58-06f3a69d74d7">Webseite und Dokumente auf Webseite</Kategorie>
    <Unterkategorie xmlns="bc793b5c-67ab-45b8-8b58-06f3a69d74d7">Originaldokument</Unterkategori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8FF49A2FD16449A5B54912CD494DE9" ma:contentTypeVersion="9" ma:contentTypeDescription="Ein neues Dokument erstellen." ma:contentTypeScope="" ma:versionID="7e327db33fa7c0a6b2c4f468ee34cab9">
  <xsd:schema xmlns:xsd="http://www.w3.org/2001/XMLSchema" xmlns:xs="http://www.w3.org/2001/XMLSchema" xmlns:p="http://schemas.microsoft.com/office/2006/metadata/properties" xmlns:ns2="bc793b5c-67ab-45b8-8b58-06f3a69d74d7" xmlns:ns3="afaf9419-21f6-462c-a4bc-64e380dffc90" xmlns:ns4="3210ad8a-0167-45cd-8854-534d54afd5d9" targetNamespace="http://schemas.microsoft.com/office/2006/metadata/properties" ma:root="true" ma:fieldsID="8a6fff658d851d3d194f0646a26cb29a" ns2:_="" ns3:_="" ns4:_="">
    <xsd:import namespace="bc793b5c-67ab-45b8-8b58-06f3a69d74d7"/>
    <xsd:import namespace="afaf9419-21f6-462c-a4bc-64e380dffc90"/>
    <xsd:import namespace="3210ad8a-0167-45cd-8854-534d54afd5d9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Unterkategorie" minOccurs="0"/>
                <xsd:element ref="ns2:Dokumentvorlagen" minOccurs="0"/>
                <xsd:element ref="ns3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93b5c-67ab-45b8-8b58-06f3a69d74d7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format="Dropdown" ma:internalName="Kategorie">
      <xsd:simpleType>
        <xsd:restriction base="dms:Choice">
          <xsd:enumeration value="Block 1: Glossar"/>
          <xsd:enumeration value="Block 2: Prozesssteckbrief und Prozessaufnahme"/>
          <xsd:enumeration value="Block 3+4: Academic Landscape und Freigabeprozess"/>
          <xsd:enumeration value="Block 5: Schulungsformate"/>
          <xsd:enumeration value="Strukturplan und Projektänderungen"/>
          <xsd:enumeration value="LA Protokolle und Präsentationen"/>
          <xsd:enumeration value="Vorlagen"/>
          <xsd:enumeration value="Webseite und Dokumente auf Webseite"/>
          <xsd:enumeration value="Handbuch / Leitfaden / Betriebskonzept"/>
          <xsd:enumeration value="Resonanzteam Unterlagen"/>
          <xsd:enumeration value="Archiv"/>
          <xsd:enumeration value="Pilotprozesse"/>
          <xsd:enumeration value="Bilder"/>
          <xsd:enumeration value="Anleitungen Signavio"/>
          <xsd:enumeration value="Block 3+4 Rechtestruktur und Nutzergruppen"/>
        </xsd:restriction>
      </xsd:simpleType>
    </xsd:element>
    <xsd:element name="Unterkategorie" ma:index="3" nillable="true" ma:displayName="Unterkategorie" ma:default="Signavio Schulung" ma:format="Dropdown" ma:internalName="Unterkategorie">
      <xsd:simpleType>
        <xsd:restriction base="dms:Choice">
          <xsd:enumeration value="Signavio Schulung"/>
          <xsd:enumeration value="Modul 1 Schulung"/>
          <xsd:enumeration value="Modul 2 Schulung"/>
          <xsd:enumeration value="Vorbereitung Schulung"/>
          <xsd:enumeration value="Führungskräfte Workshop"/>
          <xsd:enumeration value="Bilder / Grafiken"/>
          <xsd:enumeration value="Originaldokument"/>
          <xsd:enumeration value="pdf Dokument"/>
          <xsd:enumeration value="---"/>
        </xsd:restriction>
      </xsd:simpleType>
    </xsd:element>
    <xsd:element name="Dokumentvorlagen" ma:index="4" nillable="true" ma:displayName="Dokumentvorlagen" ma:internalName="Dokumentvorlage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af9419-21f6-462c-a4bc-64e380dffc90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0ad8a-0167-45cd-8854-534d54afd5d9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25B2A0-78F2-4566-AF29-B8E39EB139A8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210ad8a-0167-45cd-8854-534d54afd5d9"/>
    <ds:schemaRef ds:uri="afaf9419-21f6-462c-a4bc-64e380dffc90"/>
    <ds:schemaRef ds:uri="http://purl.org/dc/elements/1.1/"/>
    <ds:schemaRef ds:uri="bc793b5c-67ab-45b8-8b58-06f3a69d74d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6C7BAA5-D8C3-4135-A032-9BBFDA0326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D80066-AE2B-4879-AB7C-DADDB3C17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793b5c-67ab-45b8-8b58-06f3a69d74d7"/>
    <ds:schemaRef ds:uri="afaf9419-21f6-462c-a4bc-64e380dffc90"/>
    <ds:schemaRef ds:uri="3210ad8a-0167-45cd-8854-534d54afd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51</Words>
  <Application>Microsoft Office PowerPoint</Application>
  <PresentationFormat>Breitbild</PresentationFormat>
  <Paragraphs>13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Garamond</vt:lpstr>
      <vt:lpstr>Wingdings</vt:lpstr>
      <vt:lpstr>Template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2024-10-28T05:23:13Z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0x0101000E8FF49A2FD16449A5B54912CD494DE9</vt:lpwstr>
  </property>
  <property fmtid="{D5CDD505-2E9C-101B-9397-08002B2CF9AE}" pid="3" name="Test">
    <vt:lpwstr>Geben Sie Auswahl Nr. 1 ein</vt:lpwstr>
  </property>
</Properties>
</file>